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8288000" cy="10287000"/>
  <p:notesSz cx="6858000" cy="9144000"/>
  <p:embeddedFontLst>
    <p:embeddedFont>
      <p:font typeface="Calibri" pitchFamily="34" charset="0"/>
      <p:regular r:id="rId8"/>
      <p:bold r:id="rId9"/>
      <p:italic r:id="rId10"/>
      <p:boldItalic r:id="rId11"/>
    </p:embeddedFont>
    <p:embeddedFont>
      <p:font typeface="Antic" charset="0"/>
      <p:regular r:id="rId12"/>
    </p:embeddedFont>
    <p:embeddedFont>
      <p:font typeface="Open Sans Bold" charset="0"/>
      <p:regular r:id="rId13"/>
    </p:embeddedFont>
    <p:embeddedFont>
      <p:font typeface="Rockwell Extra Bold" pitchFamily="18" charset="0"/>
      <p:bold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60" d="100"/>
          <a:sy n="60" d="100"/>
        </p:scale>
        <p:origin x="-1314" y="-52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5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6.png"/><Relationship Id="rId3" Type="http://schemas.openxmlformats.org/officeDocument/2006/relationships/image" Target="../media/image2.png"/><Relationship Id="rId12" Type="http://schemas.openxmlformats.org/officeDocument/2006/relationships/image" Target="../media/image11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5.png"/><Relationship Id="rId5" Type="http://schemas.openxmlformats.org/officeDocument/2006/relationships/image" Target="../media/image3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4.png"/><Relationship Id="rId14" Type="http://schemas.openxmlformats.org/officeDocument/2006/relationships/image" Target="../media/image13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13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12" Type="http://schemas.openxmlformats.org/officeDocument/2006/relationships/image" Target="../media/image17.svg"/><Relationship Id="rId2" Type="http://schemas.openxmlformats.org/officeDocument/2006/relationships/image" Target="../media/image1.jpeg"/><Relationship Id="rId16" Type="http://schemas.openxmlformats.org/officeDocument/2006/relationships/image" Target="../media/image13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11" Type="http://schemas.openxmlformats.org/officeDocument/2006/relationships/image" Target="../media/image8.png"/><Relationship Id="rId5" Type="http://schemas.openxmlformats.org/officeDocument/2006/relationships/image" Target="../media/image4.png"/><Relationship Id="rId15" Type="http://schemas.openxmlformats.org/officeDocument/2006/relationships/image" Target="../media/image6.png"/><Relationship Id="rId10" Type="http://schemas.openxmlformats.org/officeDocument/2006/relationships/image" Target="../media/image15.svg"/><Relationship Id="rId4" Type="http://schemas.openxmlformats.org/officeDocument/2006/relationships/image" Target="../media/image7.svg"/><Relationship Id="rId9" Type="http://schemas.openxmlformats.org/officeDocument/2006/relationships/image" Target="../media/image7.png"/><Relationship Id="rId14" Type="http://schemas.openxmlformats.org/officeDocument/2006/relationships/image" Target="../media/image19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13" Type="http://schemas.openxmlformats.org/officeDocument/2006/relationships/image" Target="../media/image12.pn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12" Type="http://schemas.openxmlformats.org/officeDocument/2006/relationships/image" Target="../media/image13.svg"/><Relationship Id="rId2" Type="http://schemas.openxmlformats.org/officeDocument/2006/relationships/image" Target="../media/image1.jpeg"/><Relationship Id="rId16" Type="http://schemas.openxmlformats.org/officeDocument/2006/relationships/image" Target="../media/image25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11" Type="http://schemas.openxmlformats.org/officeDocument/2006/relationships/image" Target="../media/image6.png"/><Relationship Id="rId5" Type="http://schemas.openxmlformats.org/officeDocument/2006/relationships/image" Target="../media/image4.png"/><Relationship Id="rId15" Type="http://schemas.openxmlformats.org/officeDocument/2006/relationships/image" Target="../media/image13.png"/><Relationship Id="rId10" Type="http://schemas.openxmlformats.org/officeDocument/2006/relationships/image" Target="../media/image15.svg"/><Relationship Id="rId4" Type="http://schemas.openxmlformats.org/officeDocument/2006/relationships/image" Target="../media/image7.svg"/><Relationship Id="rId9" Type="http://schemas.openxmlformats.org/officeDocument/2006/relationships/image" Target="../media/image7.png"/><Relationship Id="rId14" Type="http://schemas.openxmlformats.org/officeDocument/2006/relationships/image" Target="../media/image23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3.png"/><Relationship Id="rId12" Type="http://schemas.openxmlformats.org/officeDocument/2006/relationships/image" Target="../media/image11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5.png"/><Relationship Id="rId5" Type="http://schemas.openxmlformats.org/officeDocument/2006/relationships/image" Target="../media/image16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4.png"/><Relationship Id="rId14" Type="http://schemas.openxmlformats.org/officeDocument/2006/relationships/image" Target="../media/image1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22" b="-9222"/>
            </a:stretch>
          </a:blipFill>
        </p:spPr>
      </p:sp>
      <p:sp>
        <p:nvSpPr>
          <p:cNvPr id="3" name="Freeform 3"/>
          <p:cNvSpPr/>
          <p:nvPr/>
        </p:nvSpPr>
        <p:spPr>
          <a:xfrm rot="-2104014">
            <a:off x="1119125" y="1172488"/>
            <a:ext cx="4862142" cy="4296366"/>
          </a:xfrm>
          <a:custGeom>
            <a:avLst/>
            <a:gdLst/>
            <a:ahLst/>
            <a:cxnLst/>
            <a:rect l="l" t="t" r="r" b="b"/>
            <a:pathLst>
              <a:path w="4862142" h="4296366">
                <a:moveTo>
                  <a:pt x="0" y="0"/>
                </a:moveTo>
                <a:lnTo>
                  <a:pt x="4862142" y="0"/>
                </a:lnTo>
                <a:lnTo>
                  <a:pt x="4862142" y="4296365"/>
                </a:lnTo>
                <a:lnTo>
                  <a:pt x="0" y="429636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2373749" y="1278176"/>
            <a:ext cx="13540501" cy="7730649"/>
            <a:chOff x="0" y="0"/>
            <a:chExt cx="18054002" cy="10307532"/>
          </a:xfrm>
        </p:grpSpPr>
        <p:grpSp>
          <p:nvGrpSpPr>
            <p:cNvPr id="5" name="Group 5"/>
            <p:cNvGrpSpPr/>
            <p:nvPr/>
          </p:nvGrpSpPr>
          <p:grpSpPr>
            <a:xfrm rot="-208414">
              <a:off x="259418" y="516605"/>
              <a:ext cx="17328616" cy="9088764"/>
              <a:chOff x="0" y="0"/>
              <a:chExt cx="3077638" cy="1614204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3077638" cy="1614204"/>
              </a:xfrm>
              <a:custGeom>
                <a:avLst/>
                <a:gdLst/>
                <a:ahLst/>
                <a:cxnLst/>
                <a:rect l="l" t="t" r="r" b="b"/>
                <a:pathLst>
                  <a:path w="3077638" h="1614204">
                    <a:moveTo>
                      <a:pt x="0" y="0"/>
                    </a:moveTo>
                    <a:lnTo>
                      <a:pt x="3077638" y="0"/>
                    </a:lnTo>
                    <a:lnTo>
                      <a:pt x="3077638" y="1614204"/>
                    </a:lnTo>
                    <a:lnTo>
                      <a:pt x="0" y="1614204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3D4984"/>
                </a:solidFill>
                <a:prstDash val="solid"/>
                <a:miter/>
              </a:ln>
            </p:spPr>
          </p:sp>
          <p:sp>
            <p:nvSpPr>
              <p:cNvPr id="7" name="TextBox 7"/>
              <p:cNvSpPr txBox="1"/>
              <p:nvPr/>
            </p:nvSpPr>
            <p:spPr>
              <a:xfrm>
                <a:off x="0" y="-28575"/>
                <a:ext cx="3077638" cy="164277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8" name="Group 8"/>
            <p:cNvGrpSpPr/>
            <p:nvPr/>
          </p:nvGrpSpPr>
          <p:grpSpPr>
            <a:xfrm rot="191834">
              <a:off x="485416" y="742603"/>
              <a:ext cx="17328616" cy="9088764"/>
              <a:chOff x="0" y="0"/>
              <a:chExt cx="3077638" cy="1614204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3077638" cy="1614204"/>
              </a:xfrm>
              <a:custGeom>
                <a:avLst/>
                <a:gdLst/>
                <a:ahLst/>
                <a:cxnLst/>
                <a:rect l="l" t="t" r="r" b="b"/>
                <a:pathLst>
                  <a:path w="3077638" h="1614204">
                    <a:moveTo>
                      <a:pt x="0" y="0"/>
                    </a:moveTo>
                    <a:lnTo>
                      <a:pt x="3077638" y="0"/>
                    </a:lnTo>
                    <a:lnTo>
                      <a:pt x="3077638" y="1614204"/>
                    </a:lnTo>
                    <a:lnTo>
                      <a:pt x="0" y="1614204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3D4984"/>
                </a:solidFill>
                <a:prstDash val="solid"/>
                <a:miter/>
              </a:ln>
            </p:spPr>
          </p:sp>
          <p:sp>
            <p:nvSpPr>
              <p:cNvPr id="10" name="TextBox 10"/>
              <p:cNvSpPr txBox="1"/>
              <p:nvPr/>
            </p:nvSpPr>
            <p:spPr>
              <a:xfrm>
                <a:off x="0" y="-28575"/>
                <a:ext cx="3077638" cy="164277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1" name="Group 11"/>
            <p:cNvGrpSpPr/>
            <p:nvPr/>
          </p:nvGrpSpPr>
          <p:grpSpPr>
            <a:xfrm rot="-66823">
              <a:off x="485416" y="742603"/>
              <a:ext cx="17328616" cy="9088764"/>
              <a:chOff x="0" y="0"/>
              <a:chExt cx="3077638" cy="1614204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3077638" cy="1614204"/>
              </a:xfrm>
              <a:custGeom>
                <a:avLst/>
                <a:gdLst/>
                <a:ahLst/>
                <a:cxnLst/>
                <a:rect l="l" t="t" r="r" b="b"/>
                <a:pathLst>
                  <a:path w="3077638" h="1614204">
                    <a:moveTo>
                      <a:pt x="0" y="0"/>
                    </a:moveTo>
                    <a:lnTo>
                      <a:pt x="3077638" y="0"/>
                    </a:lnTo>
                    <a:lnTo>
                      <a:pt x="3077638" y="1614204"/>
                    </a:lnTo>
                    <a:lnTo>
                      <a:pt x="0" y="1614204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3D4984"/>
                </a:solidFill>
                <a:prstDash val="solid"/>
                <a:miter/>
              </a:ln>
            </p:spPr>
          </p:sp>
          <p:sp>
            <p:nvSpPr>
              <p:cNvPr id="13" name="TextBox 13"/>
              <p:cNvSpPr txBox="1"/>
              <p:nvPr/>
            </p:nvSpPr>
            <p:spPr>
              <a:xfrm>
                <a:off x="0" y="-28575"/>
                <a:ext cx="3077638" cy="164277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4" name="Group 14"/>
            <p:cNvGrpSpPr/>
            <p:nvPr/>
          </p:nvGrpSpPr>
          <p:grpSpPr>
            <a:xfrm>
              <a:off x="485416" y="742603"/>
              <a:ext cx="17328616" cy="9088764"/>
              <a:chOff x="0" y="0"/>
              <a:chExt cx="3077638" cy="1614204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3077638" cy="1614204"/>
              </a:xfrm>
              <a:custGeom>
                <a:avLst/>
                <a:gdLst/>
                <a:ahLst/>
                <a:cxnLst/>
                <a:rect l="l" t="t" r="r" b="b"/>
                <a:pathLst>
                  <a:path w="3077638" h="1614204">
                    <a:moveTo>
                      <a:pt x="0" y="0"/>
                    </a:moveTo>
                    <a:lnTo>
                      <a:pt x="3077638" y="0"/>
                    </a:lnTo>
                    <a:lnTo>
                      <a:pt x="3077638" y="1614204"/>
                    </a:lnTo>
                    <a:lnTo>
                      <a:pt x="0" y="1614204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3D4984"/>
                </a:solidFill>
                <a:prstDash val="solid"/>
                <a:miter/>
              </a:ln>
            </p:spPr>
          </p:sp>
          <p:sp>
            <p:nvSpPr>
              <p:cNvPr id="16" name="TextBox 16"/>
              <p:cNvSpPr txBox="1"/>
              <p:nvPr/>
            </p:nvSpPr>
            <p:spPr>
              <a:xfrm>
                <a:off x="0" y="-28575"/>
                <a:ext cx="3077638" cy="164277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18" name="Group 18"/>
          <p:cNvGrpSpPr/>
          <p:nvPr/>
        </p:nvGrpSpPr>
        <p:grpSpPr>
          <a:xfrm>
            <a:off x="15169228" y="-301732"/>
            <a:ext cx="3533862" cy="3381444"/>
            <a:chOff x="0" y="0"/>
            <a:chExt cx="4711816" cy="4508593"/>
          </a:xfrm>
        </p:grpSpPr>
        <p:sp>
          <p:nvSpPr>
            <p:cNvPr id="19" name="Freeform 19"/>
            <p:cNvSpPr/>
            <p:nvPr/>
          </p:nvSpPr>
          <p:spPr>
            <a:xfrm rot="5002884">
              <a:off x="148194" y="62100"/>
              <a:ext cx="1890659" cy="1982343"/>
            </a:xfrm>
            <a:custGeom>
              <a:avLst/>
              <a:gdLst/>
              <a:ahLst/>
              <a:cxnLst/>
              <a:rect l="l" t="t" r="r" b="b"/>
              <a:pathLst>
                <a:path w="1890659" h="1982343">
                  <a:moveTo>
                    <a:pt x="0" y="0"/>
                  </a:moveTo>
                  <a:lnTo>
                    <a:pt x="1890660" y="0"/>
                  </a:lnTo>
                  <a:lnTo>
                    <a:pt x="1890660" y="1982343"/>
                  </a:lnTo>
                  <a:lnTo>
                    <a:pt x="0" y="19823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=""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0" name="Freeform 20"/>
            <p:cNvSpPr/>
            <p:nvPr/>
          </p:nvSpPr>
          <p:spPr>
            <a:xfrm rot="10739848">
              <a:off x="2803959" y="1115372"/>
              <a:ext cx="1890659" cy="1982343"/>
            </a:xfrm>
            <a:custGeom>
              <a:avLst/>
              <a:gdLst/>
              <a:ahLst/>
              <a:cxnLst/>
              <a:rect l="l" t="t" r="r" b="b"/>
              <a:pathLst>
                <a:path w="1890659" h="1982343">
                  <a:moveTo>
                    <a:pt x="0" y="0"/>
                  </a:moveTo>
                  <a:lnTo>
                    <a:pt x="1890660" y="0"/>
                  </a:lnTo>
                  <a:lnTo>
                    <a:pt x="1890660" y="1982342"/>
                  </a:lnTo>
                  <a:lnTo>
                    <a:pt x="0" y="198234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=""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1" name="Freeform 21"/>
            <p:cNvSpPr/>
            <p:nvPr/>
          </p:nvSpPr>
          <p:spPr>
            <a:xfrm rot="1377244">
              <a:off x="1241718" y="2236061"/>
              <a:ext cx="1890659" cy="1982343"/>
            </a:xfrm>
            <a:custGeom>
              <a:avLst/>
              <a:gdLst/>
              <a:ahLst/>
              <a:cxnLst/>
              <a:rect l="l" t="t" r="r" b="b"/>
              <a:pathLst>
                <a:path w="1890659" h="1982343">
                  <a:moveTo>
                    <a:pt x="0" y="0"/>
                  </a:moveTo>
                  <a:lnTo>
                    <a:pt x="1890659" y="0"/>
                  </a:lnTo>
                  <a:lnTo>
                    <a:pt x="1890659" y="1982343"/>
                  </a:lnTo>
                  <a:lnTo>
                    <a:pt x="0" y="19823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=""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22" name="Freeform 22"/>
          <p:cNvSpPr/>
          <p:nvPr/>
        </p:nvSpPr>
        <p:spPr>
          <a:xfrm rot="-5130068">
            <a:off x="-1522480" y="6898471"/>
            <a:ext cx="4504411" cy="4584642"/>
          </a:xfrm>
          <a:custGeom>
            <a:avLst/>
            <a:gdLst/>
            <a:ahLst/>
            <a:cxnLst/>
            <a:rect l="l" t="t" r="r" b="b"/>
            <a:pathLst>
              <a:path w="4504411" h="4584642">
                <a:moveTo>
                  <a:pt x="0" y="0"/>
                </a:moveTo>
                <a:lnTo>
                  <a:pt x="4504411" y="0"/>
                </a:lnTo>
                <a:lnTo>
                  <a:pt x="4504411" y="4584642"/>
                </a:lnTo>
                <a:lnTo>
                  <a:pt x="0" y="4584642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=""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23" name="TextBox 23"/>
          <p:cNvSpPr txBox="1"/>
          <p:nvPr/>
        </p:nvSpPr>
        <p:spPr>
          <a:xfrm>
            <a:off x="3264518" y="2206076"/>
            <a:ext cx="11904711" cy="46476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927"/>
              </a:lnSpc>
            </a:pPr>
            <a:r>
              <a:rPr lang="en-US" sz="13519" b="1" dirty="0" smtClean="0">
                <a:solidFill>
                  <a:srgbClr val="000000"/>
                </a:solidFill>
                <a:latin typeface="Rockwell Extra Bold" pitchFamily="18" charset="0"/>
                <a:ea typeface="Scripter"/>
                <a:cs typeface="Scripter"/>
                <a:sym typeface="Scripter"/>
              </a:rPr>
              <a:t>Н</a:t>
            </a:r>
            <a:r>
              <a:rPr lang="uk-UA" sz="13519" b="1" dirty="0" smtClean="0">
                <a:solidFill>
                  <a:srgbClr val="000000"/>
                </a:solidFill>
                <a:latin typeface="Rockwell Extra Bold" pitchFamily="18" charset="0"/>
                <a:ea typeface="Scripter"/>
                <a:cs typeface="Scripter"/>
                <a:sym typeface="Scripter"/>
              </a:rPr>
              <a:t>АВЧАННЯ ДІТЕЙ З</a:t>
            </a:r>
            <a:r>
              <a:rPr lang="en-US" sz="13519" b="1" dirty="0" smtClean="0">
                <a:solidFill>
                  <a:srgbClr val="000000"/>
                </a:solidFill>
                <a:latin typeface="Rockwell Extra Bold" pitchFamily="18" charset="0"/>
                <a:ea typeface="Scripter"/>
                <a:cs typeface="Scripter"/>
                <a:sym typeface="Scripter"/>
              </a:rPr>
              <a:t> </a:t>
            </a:r>
            <a:r>
              <a:rPr lang="en-US" sz="13519" b="1" dirty="0">
                <a:solidFill>
                  <a:srgbClr val="000000"/>
                </a:solidFill>
                <a:latin typeface="Rockwell Extra Bold" pitchFamily="18" charset="0"/>
                <a:ea typeface="Scripter"/>
                <a:cs typeface="Scripter"/>
                <a:sym typeface="Scripter"/>
              </a:rPr>
              <a:t>ООП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3318161" y="9008318"/>
            <a:ext cx="509716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 smtClean="0"/>
              <a:t>Виконала: вчитель англійської мови </a:t>
            </a:r>
          </a:p>
          <a:p>
            <a:r>
              <a:rPr lang="ru-RU" sz="2400" b="1" dirty="0" err="1" smtClean="0"/>
              <a:t>КЗ«Безлюдівський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ліцей</a:t>
            </a:r>
            <a:r>
              <a:rPr lang="ru-RU" sz="2400" b="1" dirty="0" smtClean="0"/>
              <a:t>» </a:t>
            </a:r>
          </a:p>
          <a:p>
            <a:r>
              <a:rPr lang="uk-UA" sz="2400" b="1" dirty="0" smtClean="0"/>
              <a:t>Попова Карина Євгенівна</a:t>
            </a:r>
            <a:endParaRPr lang="ru-RU" sz="2400" b="1" dirty="0" smtClean="0"/>
          </a:p>
          <a:p>
            <a:endParaRPr lang="uk-UA" dirty="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22" b="-9222"/>
            </a:stretch>
          </a:blipFill>
        </p:spPr>
      </p:sp>
      <p:sp>
        <p:nvSpPr>
          <p:cNvPr id="3" name="Freeform 3"/>
          <p:cNvSpPr/>
          <p:nvPr/>
        </p:nvSpPr>
        <p:spPr>
          <a:xfrm rot="5871076">
            <a:off x="-250277" y="8177639"/>
            <a:ext cx="985742" cy="1033543"/>
          </a:xfrm>
          <a:custGeom>
            <a:avLst/>
            <a:gdLst/>
            <a:ahLst/>
            <a:cxnLst/>
            <a:rect l="l" t="t" r="r" b="b"/>
            <a:pathLst>
              <a:path w="985742" h="1033543">
                <a:moveTo>
                  <a:pt x="0" y="0"/>
                </a:moveTo>
                <a:lnTo>
                  <a:pt x="985742" y="0"/>
                </a:lnTo>
                <a:lnTo>
                  <a:pt x="985742" y="1033543"/>
                </a:lnTo>
                <a:lnTo>
                  <a:pt x="0" y="103354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9991959">
            <a:off x="953233" y="9055351"/>
            <a:ext cx="985742" cy="1033543"/>
          </a:xfrm>
          <a:custGeom>
            <a:avLst/>
            <a:gdLst/>
            <a:ahLst/>
            <a:cxnLst/>
            <a:rect l="l" t="t" r="r" b="b"/>
            <a:pathLst>
              <a:path w="985742" h="1033543">
                <a:moveTo>
                  <a:pt x="0" y="0"/>
                </a:moveTo>
                <a:lnTo>
                  <a:pt x="985742" y="0"/>
                </a:lnTo>
                <a:lnTo>
                  <a:pt x="985742" y="1033543"/>
                </a:lnTo>
                <a:lnTo>
                  <a:pt x="0" y="103354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2245436">
            <a:off x="18558" y="9417593"/>
            <a:ext cx="985742" cy="1033543"/>
          </a:xfrm>
          <a:custGeom>
            <a:avLst/>
            <a:gdLst/>
            <a:ahLst/>
            <a:cxnLst/>
            <a:rect l="l" t="t" r="r" b="b"/>
            <a:pathLst>
              <a:path w="985742" h="1033543">
                <a:moveTo>
                  <a:pt x="0" y="0"/>
                </a:moveTo>
                <a:lnTo>
                  <a:pt x="985742" y="0"/>
                </a:lnTo>
                <a:lnTo>
                  <a:pt x="985742" y="1033543"/>
                </a:lnTo>
                <a:lnTo>
                  <a:pt x="0" y="103354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5400000">
            <a:off x="2825282" y="2184850"/>
            <a:ext cx="5565686" cy="7974166"/>
          </a:xfrm>
          <a:custGeom>
            <a:avLst/>
            <a:gdLst/>
            <a:ahLst/>
            <a:cxnLst/>
            <a:rect l="l" t="t" r="r" b="b"/>
            <a:pathLst>
              <a:path w="5565686" h="7974166">
                <a:moveTo>
                  <a:pt x="0" y="0"/>
                </a:moveTo>
                <a:lnTo>
                  <a:pt x="5565686" y="0"/>
                </a:lnTo>
                <a:lnTo>
                  <a:pt x="5565686" y="7974166"/>
                </a:lnTo>
                <a:lnTo>
                  <a:pt x="0" y="7974166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 l="-519" r="-519"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642546" y="813064"/>
            <a:ext cx="17035072" cy="1800486"/>
            <a:chOff x="0" y="0"/>
            <a:chExt cx="4486603" cy="47420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4486603" cy="474202"/>
            </a:xfrm>
            <a:custGeom>
              <a:avLst/>
              <a:gdLst/>
              <a:ahLst/>
              <a:cxnLst/>
              <a:rect l="l" t="t" r="r" b="b"/>
              <a:pathLst>
                <a:path w="4486603" h="474202">
                  <a:moveTo>
                    <a:pt x="4486603" y="0"/>
                  </a:moveTo>
                  <a:lnTo>
                    <a:pt x="0" y="0"/>
                  </a:lnTo>
                  <a:lnTo>
                    <a:pt x="101600" y="237101"/>
                  </a:lnTo>
                  <a:lnTo>
                    <a:pt x="0" y="474202"/>
                  </a:lnTo>
                  <a:lnTo>
                    <a:pt x="4486603" y="474202"/>
                  </a:lnTo>
                  <a:lnTo>
                    <a:pt x="4385003" y="237101"/>
                  </a:lnTo>
                  <a:lnTo>
                    <a:pt x="4486603" y="0"/>
                  </a:lnTo>
                  <a:close/>
                </a:path>
              </a:pathLst>
            </a:custGeom>
            <a:solidFill>
              <a:srgbClr val="3D4984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88900" y="-38100"/>
              <a:ext cx="4308803" cy="51230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48"/>
                </a:lnSpc>
              </a:pPr>
              <a:endParaRPr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1028700" y="781050"/>
            <a:ext cx="16230600" cy="13428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900"/>
              </a:lnSpc>
            </a:pPr>
            <a:r>
              <a:rPr lang="en-US" sz="6600" b="1" dirty="0" smtClean="0">
                <a:solidFill>
                  <a:srgbClr val="FFFFFF"/>
                </a:solidFill>
                <a:latin typeface="Rockwell Extra Bold" pitchFamily="18" charset="0"/>
                <a:ea typeface="Scripter"/>
                <a:cs typeface="Scripter"/>
                <a:sym typeface="Scripter"/>
              </a:rPr>
              <a:t>АДАПТ</a:t>
            </a:r>
            <a:r>
              <a:rPr lang="uk-UA" sz="6600" b="1" dirty="0" smtClean="0">
                <a:solidFill>
                  <a:srgbClr val="FFFFFF"/>
                </a:solidFill>
                <a:latin typeface="Rockwell Extra Bold" pitchFamily="18" charset="0"/>
                <a:ea typeface="Scripter"/>
                <a:cs typeface="Scripter"/>
                <a:sym typeface="Scripter"/>
              </a:rPr>
              <a:t>А</a:t>
            </a:r>
            <a:r>
              <a:rPr lang="en-US" sz="6600" b="1" dirty="0" smtClean="0">
                <a:solidFill>
                  <a:srgbClr val="FFFFFF"/>
                </a:solidFill>
                <a:latin typeface="Rockwell Extra Bold" pitchFamily="18" charset="0"/>
                <a:ea typeface="Scripter"/>
                <a:cs typeface="Scripter"/>
                <a:sym typeface="Scripter"/>
              </a:rPr>
              <a:t>ЦІЯ НАВЧАЛЬНОЇ</a:t>
            </a:r>
            <a:r>
              <a:rPr lang="uk-UA" sz="6600" b="1" dirty="0" smtClean="0">
                <a:solidFill>
                  <a:srgbClr val="FFFFFF"/>
                </a:solidFill>
                <a:latin typeface="Rockwell Extra Bold" pitchFamily="18" charset="0"/>
                <a:ea typeface="Scripter"/>
                <a:cs typeface="Scripter"/>
                <a:sym typeface="Scripter"/>
              </a:rPr>
              <a:t> </a:t>
            </a:r>
            <a:r>
              <a:rPr lang="en-US" sz="6600" b="1" dirty="0" smtClean="0">
                <a:solidFill>
                  <a:srgbClr val="FFFFFF"/>
                </a:solidFill>
                <a:latin typeface="Rockwell Extra Bold" pitchFamily="18" charset="0"/>
                <a:ea typeface="Scripter"/>
                <a:cs typeface="Scripter"/>
                <a:sym typeface="Scripter"/>
              </a:rPr>
              <a:t>ПРОГРАМИ</a:t>
            </a:r>
            <a:endParaRPr lang="en-US" sz="6600" b="1" dirty="0">
              <a:solidFill>
                <a:srgbClr val="FFFFFF"/>
              </a:solidFill>
              <a:latin typeface="Rockwell Extra Bold" pitchFamily="18" charset="0"/>
              <a:ea typeface="Scripter"/>
              <a:cs typeface="Scripter"/>
              <a:sym typeface="Scripter"/>
            </a:endParaRPr>
          </a:p>
        </p:txBody>
      </p:sp>
      <p:grpSp>
        <p:nvGrpSpPr>
          <p:cNvPr id="11" name="Group 11"/>
          <p:cNvGrpSpPr/>
          <p:nvPr/>
        </p:nvGrpSpPr>
        <p:grpSpPr>
          <a:xfrm>
            <a:off x="11430053" y="3147916"/>
            <a:ext cx="4560484" cy="4369470"/>
            <a:chOff x="0" y="0"/>
            <a:chExt cx="6080645" cy="582596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5739369" cy="5825960"/>
            </a:xfrm>
            <a:custGeom>
              <a:avLst/>
              <a:gdLst/>
              <a:ahLst/>
              <a:cxnLst/>
              <a:rect l="l" t="t" r="r" b="b"/>
              <a:pathLst>
                <a:path w="5739369" h="5825960">
                  <a:moveTo>
                    <a:pt x="0" y="0"/>
                  </a:moveTo>
                  <a:lnTo>
                    <a:pt x="5739369" y="0"/>
                  </a:lnTo>
                  <a:lnTo>
                    <a:pt x="5739369" y="5825960"/>
                  </a:lnTo>
                  <a:lnTo>
                    <a:pt x="0" y="58259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=""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3" name="Freeform 13"/>
            <p:cNvSpPr/>
            <p:nvPr/>
          </p:nvSpPr>
          <p:spPr>
            <a:xfrm>
              <a:off x="341276" y="0"/>
              <a:ext cx="5739369" cy="5825960"/>
            </a:xfrm>
            <a:custGeom>
              <a:avLst/>
              <a:gdLst/>
              <a:ahLst/>
              <a:cxnLst/>
              <a:rect l="l" t="t" r="r" b="b"/>
              <a:pathLst>
                <a:path w="5739369" h="5825960">
                  <a:moveTo>
                    <a:pt x="0" y="0"/>
                  </a:moveTo>
                  <a:lnTo>
                    <a:pt x="5739369" y="0"/>
                  </a:lnTo>
                  <a:lnTo>
                    <a:pt x="5739369" y="5825960"/>
                  </a:lnTo>
                  <a:lnTo>
                    <a:pt x="0" y="58259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="" xmlns:asvg="http://schemas.microsoft.com/office/drawing/2016/SVG/main" r:embed="rId14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14" name="Freeform 14"/>
          <p:cNvSpPr/>
          <p:nvPr/>
        </p:nvSpPr>
        <p:spPr>
          <a:xfrm rot="-10800000">
            <a:off x="14655410" y="7149579"/>
            <a:ext cx="3946039" cy="4016325"/>
          </a:xfrm>
          <a:custGeom>
            <a:avLst/>
            <a:gdLst/>
            <a:ahLst/>
            <a:cxnLst/>
            <a:rect l="l" t="t" r="r" b="b"/>
            <a:pathLst>
              <a:path w="3946039" h="4016325">
                <a:moveTo>
                  <a:pt x="0" y="0"/>
                </a:moveTo>
                <a:lnTo>
                  <a:pt x="3946039" y="0"/>
                </a:lnTo>
                <a:lnTo>
                  <a:pt x="3946039" y="4016324"/>
                </a:lnTo>
                <a:lnTo>
                  <a:pt x="0" y="4016324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=""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2769605" y="3691758"/>
            <a:ext cx="6129130" cy="34690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620"/>
              </a:lnSpc>
            </a:pPr>
            <a:r>
              <a:rPr lang="en-US" sz="33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    </a:t>
            </a:r>
            <a:r>
              <a:rPr lang="en-US" sz="3300" b="1" u="sng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Адаптація</a:t>
            </a:r>
            <a:r>
              <a:rPr lang="en-US" sz="33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- </a:t>
            </a:r>
            <a:r>
              <a:rPr lang="en-US" sz="3300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це</a:t>
            </a:r>
            <a:r>
              <a:rPr lang="en-US" sz="33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300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стратегії</a:t>
            </a:r>
            <a:r>
              <a:rPr lang="en-US" sz="33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, </a:t>
            </a:r>
            <a:r>
              <a:rPr lang="en-US" sz="3300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що</a:t>
            </a:r>
            <a:r>
              <a:rPr lang="en-US" sz="33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300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допомагають</a:t>
            </a:r>
            <a:r>
              <a:rPr lang="en-US" sz="33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300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дитині</a:t>
            </a:r>
            <a:r>
              <a:rPr lang="en-US" sz="33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з ООП </a:t>
            </a:r>
            <a:r>
              <a:rPr lang="en-US" sz="3300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засвоювати</a:t>
            </a:r>
            <a:r>
              <a:rPr lang="en-US" sz="33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300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ті</a:t>
            </a:r>
            <a:r>
              <a:rPr lang="en-US" sz="33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300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самі</a:t>
            </a:r>
            <a:r>
              <a:rPr lang="en-US" sz="33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300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обсяги</a:t>
            </a:r>
            <a:r>
              <a:rPr lang="en-US" sz="33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300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знань</a:t>
            </a:r>
            <a:r>
              <a:rPr lang="en-US" sz="33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, </a:t>
            </a:r>
            <a:r>
              <a:rPr lang="en-US" sz="3300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що</a:t>
            </a:r>
            <a:r>
              <a:rPr lang="en-US" sz="33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і </a:t>
            </a:r>
            <a:r>
              <a:rPr lang="en-US" sz="3300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її</a:t>
            </a:r>
            <a:r>
              <a:rPr lang="en-US" sz="33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300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однокласники</a:t>
            </a:r>
            <a:r>
              <a:rPr lang="en-US" sz="33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в </a:t>
            </a:r>
            <a:r>
              <a:rPr lang="en-US" sz="3300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інклюзивному</a:t>
            </a:r>
            <a:r>
              <a:rPr lang="en-US" sz="33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300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класі</a:t>
            </a:r>
            <a:r>
              <a:rPr lang="en-US" sz="33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22" b="-9222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642546" y="128457"/>
            <a:ext cx="17002907" cy="1800486"/>
            <a:chOff x="0" y="0"/>
            <a:chExt cx="4478132" cy="47420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478132" cy="474202"/>
            </a:xfrm>
            <a:custGeom>
              <a:avLst/>
              <a:gdLst/>
              <a:ahLst/>
              <a:cxnLst/>
              <a:rect l="l" t="t" r="r" b="b"/>
              <a:pathLst>
                <a:path w="4478132" h="474202">
                  <a:moveTo>
                    <a:pt x="4478132" y="0"/>
                  </a:moveTo>
                  <a:lnTo>
                    <a:pt x="0" y="0"/>
                  </a:lnTo>
                  <a:lnTo>
                    <a:pt x="101600" y="237101"/>
                  </a:lnTo>
                  <a:lnTo>
                    <a:pt x="0" y="474202"/>
                  </a:lnTo>
                  <a:lnTo>
                    <a:pt x="4478132" y="474202"/>
                  </a:lnTo>
                  <a:lnTo>
                    <a:pt x="4376532" y="237101"/>
                  </a:lnTo>
                  <a:lnTo>
                    <a:pt x="4478132" y="0"/>
                  </a:lnTo>
                  <a:close/>
                </a:path>
              </a:pathLst>
            </a:custGeom>
            <a:solidFill>
              <a:srgbClr val="3D4984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88900" y="-38100"/>
              <a:ext cx="4300332" cy="51230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48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8148784" y="4851259"/>
            <a:ext cx="1947886" cy="1947886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812800" y="406400"/>
                  </a:moveTo>
                  <a:lnTo>
                    <a:pt x="406400" y="0"/>
                  </a:lnTo>
                  <a:lnTo>
                    <a:pt x="406400" y="203200"/>
                  </a:lnTo>
                  <a:lnTo>
                    <a:pt x="0" y="203200"/>
                  </a:lnTo>
                  <a:lnTo>
                    <a:pt x="0" y="609600"/>
                  </a:lnTo>
                  <a:lnTo>
                    <a:pt x="406400" y="609600"/>
                  </a:lnTo>
                  <a:lnTo>
                    <a:pt x="406400" y="812800"/>
                  </a:lnTo>
                  <a:lnTo>
                    <a:pt x="812800" y="406400"/>
                  </a:lnTo>
                  <a:close/>
                </a:path>
              </a:pathLst>
            </a:custGeom>
            <a:solidFill>
              <a:srgbClr val="3D4984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165100"/>
              <a:ext cx="7112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48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553595" y="2008864"/>
            <a:ext cx="7595189" cy="8278136"/>
          </a:xfrm>
          <a:custGeom>
            <a:avLst/>
            <a:gdLst/>
            <a:ahLst/>
            <a:cxnLst/>
            <a:rect l="l" t="t" r="r" b="b"/>
            <a:pathLst>
              <a:path w="7595189" h="8278136">
                <a:moveTo>
                  <a:pt x="0" y="0"/>
                </a:moveTo>
                <a:lnTo>
                  <a:pt x="7595189" y="0"/>
                </a:lnTo>
                <a:lnTo>
                  <a:pt x="7595189" y="8278136"/>
                </a:lnTo>
                <a:lnTo>
                  <a:pt x="0" y="827813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0096670" y="2026056"/>
            <a:ext cx="7495029" cy="8260944"/>
          </a:xfrm>
          <a:custGeom>
            <a:avLst/>
            <a:gdLst/>
            <a:ahLst/>
            <a:cxnLst/>
            <a:rect l="l" t="t" r="r" b="b"/>
            <a:pathLst>
              <a:path w="7495029" h="8260944">
                <a:moveTo>
                  <a:pt x="0" y="0"/>
                </a:moveTo>
                <a:lnTo>
                  <a:pt x="7495029" y="0"/>
                </a:lnTo>
                <a:lnTo>
                  <a:pt x="7495029" y="8260944"/>
                </a:lnTo>
                <a:lnTo>
                  <a:pt x="0" y="826094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861306" y="-25401"/>
            <a:ext cx="16230600" cy="16468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999"/>
              </a:lnSpc>
            </a:pPr>
            <a:r>
              <a:rPr lang="en-US" sz="9999" dirty="0">
                <a:solidFill>
                  <a:srgbClr val="FFFFFF"/>
                </a:solidFill>
                <a:latin typeface="Rockwell Extra Bold" pitchFamily="18" charset="0"/>
                <a:ea typeface="Scripter"/>
                <a:cs typeface="Scripter"/>
                <a:sym typeface="Scripter"/>
              </a:rPr>
              <a:t>6 </a:t>
            </a:r>
            <a:r>
              <a:rPr lang="en-US" sz="9999" b="1" dirty="0" err="1">
                <a:solidFill>
                  <a:srgbClr val="FFFFFF"/>
                </a:solidFill>
                <a:latin typeface="Rockwell Extra Bold" pitchFamily="18" charset="0"/>
                <a:ea typeface="Scripter"/>
                <a:cs typeface="Scripter"/>
                <a:sym typeface="Scripter"/>
              </a:rPr>
              <a:t>клас</a:t>
            </a:r>
            <a:r>
              <a:rPr lang="en-US" sz="9999" b="1" dirty="0">
                <a:solidFill>
                  <a:srgbClr val="FFFFFF"/>
                </a:solidFill>
                <a:latin typeface="Rockwell Extra Bold" pitchFamily="18" charset="0"/>
                <a:ea typeface="Scripter"/>
                <a:cs typeface="Scripter"/>
                <a:sym typeface="Scripter"/>
              </a:rPr>
              <a:t> </a:t>
            </a:r>
            <a:r>
              <a:rPr lang="en-US" sz="9999" b="1" dirty="0" err="1" smtClean="0">
                <a:solidFill>
                  <a:srgbClr val="FFFFFF"/>
                </a:solidFill>
                <a:latin typeface="Rockwell Extra Bold" pitchFamily="18" charset="0"/>
                <a:ea typeface="Scripter"/>
                <a:cs typeface="Scripter"/>
                <a:sym typeface="Scripter"/>
              </a:rPr>
              <a:t>англ</a:t>
            </a:r>
            <a:r>
              <a:rPr lang="uk-UA" sz="9999" b="1" dirty="0" smtClean="0">
                <a:solidFill>
                  <a:srgbClr val="FFFFFF"/>
                </a:solidFill>
                <a:latin typeface="Rockwell Extra Bold" pitchFamily="18" charset="0"/>
                <a:ea typeface="Scripter"/>
                <a:cs typeface="Scripter"/>
                <a:sym typeface="Scripter"/>
              </a:rPr>
              <a:t>і</a:t>
            </a:r>
            <a:r>
              <a:rPr lang="en-US" sz="9999" b="1" dirty="0" err="1" smtClean="0">
                <a:solidFill>
                  <a:srgbClr val="FFFFFF"/>
                </a:solidFill>
                <a:latin typeface="Rockwell Extra Bold" pitchFamily="18" charset="0"/>
                <a:ea typeface="Scripter"/>
                <a:cs typeface="Scripter"/>
                <a:sym typeface="Scripter"/>
              </a:rPr>
              <a:t>йська</a:t>
            </a:r>
            <a:r>
              <a:rPr lang="en-US" sz="9999" b="1" dirty="0" smtClean="0">
                <a:solidFill>
                  <a:srgbClr val="FFFFFF"/>
                </a:solidFill>
                <a:latin typeface="Rockwell Extra Bold" pitchFamily="18" charset="0"/>
                <a:ea typeface="Scripter"/>
                <a:cs typeface="Scripter"/>
                <a:sym typeface="Scripter"/>
              </a:rPr>
              <a:t> </a:t>
            </a:r>
            <a:r>
              <a:rPr lang="en-US" sz="9999" b="1" dirty="0" err="1">
                <a:solidFill>
                  <a:srgbClr val="FFFFFF"/>
                </a:solidFill>
                <a:latin typeface="Rockwell Extra Bold" pitchFamily="18" charset="0"/>
                <a:ea typeface="Scripter"/>
                <a:cs typeface="Scripter"/>
                <a:sym typeface="Scripter"/>
              </a:rPr>
              <a:t>мова</a:t>
            </a:r>
            <a:endParaRPr lang="en-US" sz="9999" b="1" dirty="0">
              <a:solidFill>
                <a:srgbClr val="FFFFFF"/>
              </a:solidFill>
              <a:latin typeface="Rockwell Extra Bold" pitchFamily="18" charset="0"/>
              <a:ea typeface="Scripter"/>
              <a:cs typeface="Scripter"/>
              <a:sym typeface="Scripter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22" b="-9222"/>
            </a:stretch>
          </a:blipFill>
        </p:spPr>
      </p:sp>
      <p:sp>
        <p:nvSpPr>
          <p:cNvPr id="3" name="Freeform 3"/>
          <p:cNvSpPr/>
          <p:nvPr/>
        </p:nvSpPr>
        <p:spPr>
          <a:xfrm rot="5871076">
            <a:off x="-250277" y="8177639"/>
            <a:ext cx="985742" cy="1033543"/>
          </a:xfrm>
          <a:custGeom>
            <a:avLst/>
            <a:gdLst/>
            <a:ahLst/>
            <a:cxnLst/>
            <a:rect l="l" t="t" r="r" b="b"/>
            <a:pathLst>
              <a:path w="985742" h="1033543">
                <a:moveTo>
                  <a:pt x="0" y="0"/>
                </a:moveTo>
                <a:lnTo>
                  <a:pt x="985742" y="0"/>
                </a:lnTo>
                <a:lnTo>
                  <a:pt x="985742" y="1033543"/>
                </a:lnTo>
                <a:lnTo>
                  <a:pt x="0" y="103354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9991959">
            <a:off x="953233" y="9055351"/>
            <a:ext cx="985742" cy="1033543"/>
          </a:xfrm>
          <a:custGeom>
            <a:avLst/>
            <a:gdLst/>
            <a:ahLst/>
            <a:cxnLst/>
            <a:rect l="l" t="t" r="r" b="b"/>
            <a:pathLst>
              <a:path w="985742" h="1033543">
                <a:moveTo>
                  <a:pt x="0" y="0"/>
                </a:moveTo>
                <a:lnTo>
                  <a:pt x="985742" y="0"/>
                </a:lnTo>
                <a:lnTo>
                  <a:pt x="985742" y="1033543"/>
                </a:lnTo>
                <a:lnTo>
                  <a:pt x="0" y="103354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2245436">
            <a:off x="18558" y="9417593"/>
            <a:ext cx="985742" cy="1033543"/>
          </a:xfrm>
          <a:custGeom>
            <a:avLst/>
            <a:gdLst/>
            <a:ahLst/>
            <a:cxnLst/>
            <a:rect l="l" t="t" r="r" b="b"/>
            <a:pathLst>
              <a:path w="985742" h="1033543">
                <a:moveTo>
                  <a:pt x="0" y="0"/>
                </a:moveTo>
                <a:lnTo>
                  <a:pt x="985742" y="0"/>
                </a:lnTo>
                <a:lnTo>
                  <a:pt x="985742" y="1033543"/>
                </a:lnTo>
                <a:lnTo>
                  <a:pt x="0" y="103354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5400000">
            <a:off x="3129634" y="2454517"/>
            <a:ext cx="5565686" cy="7974166"/>
          </a:xfrm>
          <a:custGeom>
            <a:avLst/>
            <a:gdLst/>
            <a:ahLst/>
            <a:cxnLst/>
            <a:rect l="l" t="t" r="r" b="b"/>
            <a:pathLst>
              <a:path w="5565686" h="7974166">
                <a:moveTo>
                  <a:pt x="0" y="0"/>
                </a:moveTo>
                <a:lnTo>
                  <a:pt x="5565686" y="0"/>
                </a:lnTo>
                <a:lnTo>
                  <a:pt x="5565686" y="7974167"/>
                </a:lnTo>
                <a:lnTo>
                  <a:pt x="0" y="7974167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 l="-519" r="-519"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2928404" y="5233513"/>
            <a:ext cx="5968145" cy="796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50"/>
              </a:lnSpc>
            </a:pPr>
            <a:r>
              <a:rPr lang="en-US" sz="5000">
                <a:solidFill>
                  <a:srgbClr val="000000"/>
                </a:solidFill>
                <a:latin typeface="Antic"/>
                <a:ea typeface="Antic"/>
                <a:cs typeface="Antic"/>
                <a:sym typeface="Antic"/>
              </a:rPr>
              <a:t> 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0" y="512119"/>
            <a:ext cx="18288000" cy="2101431"/>
            <a:chOff x="0" y="0"/>
            <a:chExt cx="4486603" cy="474202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486603" cy="474202"/>
            </a:xfrm>
            <a:custGeom>
              <a:avLst/>
              <a:gdLst/>
              <a:ahLst/>
              <a:cxnLst/>
              <a:rect l="l" t="t" r="r" b="b"/>
              <a:pathLst>
                <a:path w="4486603" h="474202">
                  <a:moveTo>
                    <a:pt x="4486603" y="0"/>
                  </a:moveTo>
                  <a:lnTo>
                    <a:pt x="0" y="0"/>
                  </a:lnTo>
                  <a:lnTo>
                    <a:pt x="101600" y="237101"/>
                  </a:lnTo>
                  <a:lnTo>
                    <a:pt x="0" y="474202"/>
                  </a:lnTo>
                  <a:lnTo>
                    <a:pt x="4486603" y="474202"/>
                  </a:lnTo>
                  <a:lnTo>
                    <a:pt x="4385003" y="237101"/>
                  </a:lnTo>
                  <a:lnTo>
                    <a:pt x="4486603" y="0"/>
                  </a:lnTo>
                  <a:close/>
                </a:path>
              </a:pathLst>
            </a:custGeom>
            <a:solidFill>
              <a:srgbClr val="3D4984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88900" y="-38100"/>
              <a:ext cx="4308803" cy="51230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48"/>
                </a:lnSpc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242594" y="781048"/>
            <a:ext cx="17816806" cy="15132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1760"/>
              </a:lnSpc>
            </a:pPr>
            <a:r>
              <a:rPr lang="en-US" sz="6600" b="1" dirty="0">
                <a:solidFill>
                  <a:srgbClr val="FFFFFF"/>
                </a:solidFill>
                <a:latin typeface="Rockwell Extra Bold" pitchFamily="18" charset="0"/>
                <a:ea typeface="Scripter"/>
                <a:cs typeface="Scripter"/>
                <a:sym typeface="Scripter"/>
              </a:rPr>
              <a:t>МОДИФІКАЦІЯ НАВЧАЛЬНОЇ ПРОГРАМИ</a:t>
            </a:r>
          </a:p>
        </p:txBody>
      </p:sp>
      <p:sp>
        <p:nvSpPr>
          <p:cNvPr id="12" name="Freeform 12"/>
          <p:cNvSpPr/>
          <p:nvPr/>
        </p:nvSpPr>
        <p:spPr>
          <a:xfrm rot="-10800000">
            <a:off x="14655410" y="7149579"/>
            <a:ext cx="3946039" cy="4016325"/>
          </a:xfrm>
          <a:custGeom>
            <a:avLst/>
            <a:gdLst/>
            <a:ahLst/>
            <a:cxnLst/>
            <a:rect l="l" t="t" r="r" b="b"/>
            <a:pathLst>
              <a:path w="3946039" h="4016325">
                <a:moveTo>
                  <a:pt x="0" y="0"/>
                </a:moveTo>
                <a:lnTo>
                  <a:pt x="3946039" y="0"/>
                </a:lnTo>
                <a:lnTo>
                  <a:pt x="3946039" y="4016324"/>
                </a:lnTo>
                <a:lnTo>
                  <a:pt x="0" y="401632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grpSp>
        <p:nvGrpSpPr>
          <p:cNvPr id="13" name="Group 13"/>
          <p:cNvGrpSpPr/>
          <p:nvPr/>
        </p:nvGrpSpPr>
        <p:grpSpPr>
          <a:xfrm>
            <a:off x="11786032" y="2964202"/>
            <a:ext cx="3920937" cy="4647386"/>
            <a:chOff x="0" y="0"/>
            <a:chExt cx="5227917" cy="6196515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5066192" cy="5984516"/>
            </a:xfrm>
            <a:custGeom>
              <a:avLst/>
              <a:gdLst/>
              <a:ahLst/>
              <a:cxnLst/>
              <a:rect l="l" t="t" r="r" b="b"/>
              <a:pathLst>
                <a:path w="5066192" h="5984516">
                  <a:moveTo>
                    <a:pt x="0" y="0"/>
                  </a:moveTo>
                  <a:lnTo>
                    <a:pt x="5066192" y="0"/>
                  </a:lnTo>
                  <a:lnTo>
                    <a:pt x="5066192" y="5984516"/>
                  </a:lnTo>
                  <a:lnTo>
                    <a:pt x="0" y="59845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="" xmlns:asvg="http://schemas.microsoft.com/office/drawing/2016/SVG/main" r:embed="rId1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5" name="Freeform 15"/>
            <p:cNvSpPr/>
            <p:nvPr/>
          </p:nvSpPr>
          <p:spPr>
            <a:xfrm>
              <a:off x="161725" y="211999"/>
              <a:ext cx="5066192" cy="5984516"/>
            </a:xfrm>
            <a:custGeom>
              <a:avLst/>
              <a:gdLst/>
              <a:ahLst/>
              <a:cxnLst/>
              <a:rect l="l" t="t" r="r" b="b"/>
              <a:pathLst>
                <a:path w="5066192" h="5984516">
                  <a:moveTo>
                    <a:pt x="0" y="0"/>
                  </a:moveTo>
                  <a:lnTo>
                    <a:pt x="5066192" y="0"/>
                  </a:lnTo>
                  <a:lnTo>
                    <a:pt x="5066192" y="5984516"/>
                  </a:lnTo>
                  <a:lnTo>
                    <a:pt x="0" y="59845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>
                <a:extLst>
                  <a:ext uri="{96DAC541-7B7A-43D3-8B79-37D633B846F1}">
                    <asvg:svgBlip xmlns="" xmlns:asvg="http://schemas.microsoft.com/office/drawing/2016/SVG/main" r:embed="rId16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16" name="TextBox 16"/>
          <p:cNvSpPr txBox="1"/>
          <p:nvPr/>
        </p:nvSpPr>
        <p:spPr>
          <a:xfrm>
            <a:off x="3014870" y="4063356"/>
            <a:ext cx="6129130" cy="46310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620"/>
              </a:lnSpc>
            </a:pPr>
            <a:r>
              <a:rPr lang="en-US" sz="33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    </a:t>
            </a:r>
            <a:r>
              <a:rPr lang="en-US" sz="3300" b="1" u="sng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Модифікація</a:t>
            </a:r>
            <a:r>
              <a:rPr lang="en-US" sz="33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- </a:t>
            </a:r>
            <a:r>
              <a:rPr lang="en-US" sz="3300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це</a:t>
            </a:r>
            <a:r>
              <a:rPr lang="en-US" sz="33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300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зміна</a:t>
            </a:r>
            <a:r>
              <a:rPr lang="en-US" sz="33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(</a:t>
            </a:r>
            <a:r>
              <a:rPr lang="en-US" sz="3300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зазвичай</a:t>
            </a:r>
            <a:r>
              <a:rPr lang="en-US" sz="33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, </a:t>
            </a:r>
            <a:r>
              <a:rPr lang="en-US" sz="3300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спрощення</a:t>
            </a:r>
            <a:r>
              <a:rPr lang="en-US" sz="33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) </a:t>
            </a:r>
            <a:r>
              <a:rPr lang="en-US" sz="3300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змісту</a:t>
            </a:r>
            <a:r>
              <a:rPr lang="en-US" sz="33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300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предмету</a:t>
            </a:r>
            <a:r>
              <a:rPr lang="en-US" sz="33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, </a:t>
            </a:r>
            <a:r>
              <a:rPr lang="en-US" sz="3300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програми</a:t>
            </a:r>
            <a:r>
              <a:rPr lang="en-US" sz="33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300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викладання</a:t>
            </a:r>
            <a:r>
              <a:rPr lang="en-US" sz="33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300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та</a:t>
            </a:r>
            <a:r>
              <a:rPr lang="en-US" sz="33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,у </a:t>
            </a:r>
            <a:r>
              <a:rPr lang="en-US" sz="3300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результаті</a:t>
            </a:r>
            <a:r>
              <a:rPr lang="en-US" sz="33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, </a:t>
            </a:r>
            <a:r>
              <a:rPr lang="en-US" sz="3300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рівня</a:t>
            </a:r>
            <a:r>
              <a:rPr lang="en-US" sz="33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300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знань</a:t>
            </a:r>
            <a:r>
              <a:rPr lang="en-US" sz="33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300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та</a:t>
            </a:r>
            <a:r>
              <a:rPr lang="en-US" sz="33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300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навичок</a:t>
            </a:r>
            <a:r>
              <a:rPr lang="en-US" sz="33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, </a:t>
            </a:r>
            <a:r>
              <a:rPr lang="en-US" sz="3300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які</a:t>
            </a:r>
            <a:r>
              <a:rPr lang="en-US" sz="33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300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має</a:t>
            </a:r>
            <a:r>
              <a:rPr lang="en-US" sz="33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300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опанувати</a:t>
            </a:r>
            <a:r>
              <a:rPr lang="en-US" sz="33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300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дитина</a:t>
            </a:r>
            <a:r>
              <a:rPr lang="en-US" sz="33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300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впродовж</a:t>
            </a:r>
            <a:r>
              <a:rPr lang="en-US" sz="33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300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навчання</a:t>
            </a:r>
            <a:r>
              <a:rPr lang="en-US" sz="33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22" b="-9222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642546" y="128457"/>
            <a:ext cx="17002907" cy="1800486"/>
            <a:chOff x="0" y="0"/>
            <a:chExt cx="4478132" cy="47420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478132" cy="474202"/>
            </a:xfrm>
            <a:custGeom>
              <a:avLst/>
              <a:gdLst/>
              <a:ahLst/>
              <a:cxnLst/>
              <a:rect l="l" t="t" r="r" b="b"/>
              <a:pathLst>
                <a:path w="4478132" h="474202">
                  <a:moveTo>
                    <a:pt x="4478132" y="0"/>
                  </a:moveTo>
                  <a:lnTo>
                    <a:pt x="0" y="0"/>
                  </a:lnTo>
                  <a:lnTo>
                    <a:pt x="101600" y="237101"/>
                  </a:lnTo>
                  <a:lnTo>
                    <a:pt x="0" y="474202"/>
                  </a:lnTo>
                  <a:lnTo>
                    <a:pt x="4478132" y="474202"/>
                  </a:lnTo>
                  <a:lnTo>
                    <a:pt x="4376532" y="237101"/>
                  </a:lnTo>
                  <a:lnTo>
                    <a:pt x="4478132" y="0"/>
                  </a:lnTo>
                  <a:close/>
                </a:path>
              </a:pathLst>
            </a:custGeom>
            <a:solidFill>
              <a:srgbClr val="3D4984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88900" y="-38100"/>
              <a:ext cx="4300332" cy="51230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48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91306" y="3039101"/>
            <a:ext cx="9419369" cy="6219199"/>
          </a:xfrm>
          <a:custGeom>
            <a:avLst/>
            <a:gdLst/>
            <a:ahLst/>
            <a:cxnLst/>
            <a:rect l="l" t="t" r="r" b="b"/>
            <a:pathLst>
              <a:path w="9419369" h="6219199">
                <a:moveTo>
                  <a:pt x="0" y="0"/>
                </a:moveTo>
                <a:lnTo>
                  <a:pt x="9419369" y="0"/>
                </a:lnTo>
                <a:lnTo>
                  <a:pt x="9419369" y="6219199"/>
                </a:lnTo>
                <a:lnTo>
                  <a:pt x="0" y="621919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0168234" y="4056993"/>
            <a:ext cx="8119766" cy="3742895"/>
          </a:xfrm>
          <a:custGeom>
            <a:avLst/>
            <a:gdLst/>
            <a:ahLst/>
            <a:cxnLst/>
            <a:rect l="l" t="t" r="r" b="b"/>
            <a:pathLst>
              <a:path w="8119766" h="3742895">
                <a:moveTo>
                  <a:pt x="0" y="0"/>
                </a:moveTo>
                <a:lnTo>
                  <a:pt x="8119766" y="0"/>
                </a:lnTo>
                <a:lnTo>
                  <a:pt x="8119766" y="3742895"/>
                </a:lnTo>
                <a:lnTo>
                  <a:pt x="0" y="374289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grpSp>
        <p:nvGrpSpPr>
          <p:cNvPr id="8" name="Group 8"/>
          <p:cNvGrpSpPr/>
          <p:nvPr/>
        </p:nvGrpSpPr>
        <p:grpSpPr>
          <a:xfrm>
            <a:off x="9290105" y="5632839"/>
            <a:ext cx="1031723" cy="1031723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812800" y="406400"/>
                  </a:moveTo>
                  <a:lnTo>
                    <a:pt x="406400" y="0"/>
                  </a:lnTo>
                  <a:lnTo>
                    <a:pt x="406400" y="203200"/>
                  </a:lnTo>
                  <a:lnTo>
                    <a:pt x="0" y="203200"/>
                  </a:lnTo>
                  <a:lnTo>
                    <a:pt x="0" y="609600"/>
                  </a:lnTo>
                  <a:lnTo>
                    <a:pt x="406400" y="609600"/>
                  </a:lnTo>
                  <a:lnTo>
                    <a:pt x="406400" y="812800"/>
                  </a:lnTo>
                  <a:lnTo>
                    <a:pt x="812800" y="406400"/>
                  </a:lnTo>
                  <a:close/>
                </a:path>
              </a:pathLst>
            </a:custGeom>
            <a:solidFill>
              <a:srgbClr val="3D4984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165100"/>
              <a:ext cx="7112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48"/>
                </a:lnSpc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1028700" y="-25401"/>
            <a:ext cx="16230600" cy="16468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999"/>
              </a:lnSpc>
            </a:pPr>
            <a:r>
              <a:rPr lang="en-US" sz="9999" dirty="0">
                <a:solidFill>
                  <a:srgbClr val="FFFFFF"/>
                </a:solidFill>
                <a:latin typeface="Rockwell Extra Bold" pitchFamily="18" charset="0"/>
                <a:ea typeface="Scripter"/>
                <a:cs typeface="Scripter"/>
                <a:sym typeface="Scripter"/>
              </a:rPr>
              <a:t>5 </a:t>
            </a:r>
            <a:r>
              <a:rPr lang="en-US" sz="9999" b="1" dirty="0" err="1">
                <a:solidFill>
                  <a:srgbClr val="FFFFFF"/>
                </a:solidFill>
                <a:latin typeface="Rockwell Extra Bold" pitchFamily="18" charset="0"/>
                <a:ea typeface="Scripter"/>
                <a:cs typeface="Scripter"/>
                <a:sym typeface="Scripter"/>
              </a:rPr>
              <a:t>клас</a:t>
            </a:r>
            <a:r>
              <a:rPr lang="en-US" sz="9999" b="1" dirty="0">
                <a:solidFill>
                  <a:srgbClr val="FFFFFF"/>
                </a:solidFill>
                <a:latin typeface="Rockwell Extra Bold" pitchFamily="18" charset="0"/>
                <a:ea typeface="Scripter"/>
                <a:cs typeface="Scripter"/>
                <a:sym typeface="Scripter"/>
              </a:rPr>
              <a:t> </a:t>
            </a:r>
            <a:r>
              <a:rPr lang="uk-UA" sz="9999" b="1" dirty="0" smtClean="0">
                <a:solidFill>
                  <a:srgbClr val="FFFFFF"/>
                </a:solidFill>
                <a:latin typeface="Rockwell Extra Bold" pitchFamily="18" charset="0"/>
                <a:ea typeface="Scripter"/>
                <a:cs typeface="Scripter"/>
                <a:sym typeface="Scripter"/>
              </a:rPr>
              <a:t>англійська мова</a:t>
            </a:r>
            <a:endParaRPr lang="en-US" sz="9999" b="1" dirty="0">
              <a:solidFill>
                <a:srgbClr val="FFFFFF"/>
              </a:solidFill>
              <a:latin typeface="Rockwell Extra Bold" pitchFamily="18" charset="0"/>
              <a:ea typeface="Scripter"/>
              <a:cs typeface="Scripter"/>
              <a:sym typeface="Scripter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22" b="-9222"/>
            </a:stretch>
          </a:blipFill>
        </p:spPr>
      </p:sp>
      <p:sp>
        <p:nvSpPr>
          <p:cNvPr id="3" name="Freeform 3"/>
          <p:cNvSpPr/>
          <p:nvPr/>
        </p:nvSpPr>
        <p:spPr>
          <a:xfrm rot="-2104014">
            <a:off x="1119125" y="1172488"/>
            <a:ext cx="4862142" cy="4296366"/>
          </a:xfrm>
          <a:custGeom>
            <a:avLst/>
            <a:gdLst/>
            <a:ahLst/>
            <a:cxnLst/>
            <a:rect l="l" t="t" r="r" b="b"/>
            <a:pathLst>
              <a:path w="4862142" h="4296366">
                <a:moveTo>
                  <a:pt x="0" y="0"/>
                </a:moveTo>
                <a:lnTo>
                  <a:pt x="4862142" y="0"/>
                </a:lnTo>
                <a:lnTo>
                  <a:pt x="4862142" y="4296365"/>
                </a:lnTo>
                <a:lnTo>
                  <a:pt x="0" y="429636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2373749" y="1278176"/>
            <a:ext cx="13540501" cy="7730649"/>
            <a:chOff x="0" y="0"/>
            <a:chExt cx="18054002" cy="10307532"/>
          </a:xfrm>
        </p:grpSpPr>
        <p:grpSp>
          <p:nvGrpSpPr>
            <p:cNvPr id="5" name="Group 5"/>
            <p:cNvGrpSpPr/>
            <p:nvPr/>
          </p:nvGrpSpPr>
          <p:grpSpPr>
            <a:xfrm rot="-208414">
              <a:off x="259418" y="516605"/>
              <a:ext cx="17328616" cy="9088764"/>
              <a:chOff x="0" y="0"/>
              <a:chExt cx="3077638" cy="1614204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3077638" cy="1614204"/>
              </a:xfrm>
              <a:custGeom>
                <a:avLst/>
                <a:gdLst/>
                <a:ahLst/>
                <a:cxnLst/>
                <a:rect l="l" t="t" r="r" b="b"/>
                <a:pathLst>
                  <a:path w="3077638" h="1614204">
                    <a:moveTo>
                      <a:pt x="0" y="0"/>
                    </a:moveTo>
                    <a:lnTo>
                      <a:pt x="3077638" y="0"/>
                    </a:lnTo>
                    <a:lnTo>
                      <a:pt x="3077638" y="1614204"/>
                    </a:lnTo>
                    <a:lnTo>
                      <a:pt x="0" y="1614204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3D4984"/>
                </a:solidFill>
                <a:prstDash val="solid"/>
                <a:miter/>
              </a:ln>
            </p:spPr>
          </p:sp>
          <p:sp>
            <p:nvSpPr>
              <p:cNvPr id="7" name="TextBox 7"/>
              <p:cNvSpPr txBox="1"/>
              <p:nvPr/>
            </p:nvSpPr>
            <p:spPr>
              <a:xfrm>
                <a:off x="0" y="-28575"/>
                <a:ext cx="3077638" cy="164277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8" name="Group 8"/>
            <p:cNvGrpSpPr/>
            <p:nvPr/>
          </p:nvGrpSpPr>
          <p:grpSpPr>
            <a:xfrm rot="191834">
              <a:off x="485416" y="742603"/>
              <a:ext cx="17328616" cy="9088764"/>
              <a:chOff x="0" y="0"/>
              <a:chExt cx="3077638" cy="1614204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3077638" cy="1614204"/>
              </a:xfrm>
              <a:custGeom>
                <a:avLst/>
                <a:gdLst/>
                <a:ahLst/>
                <a:cxnLst/>
                <a:rect l="l" t="t" r="r" b="b"/>
                <a:pathLst>
                  <a:path w="3077638" h="1614204">
                    <a:moveTo>
                      <a:pt x="0" y="0"/>
                    </a:moveTo>
                    <a:lnTo>
                      <a:pt x="3077638" y="0"/>
                    </a:lnTo>
                    <a:lnTo>
                      <a:pt x="3077638" y="1614204"/>
                    </a:lnTo>
                    <a:lnTo>
                      <a:pt x="0" y="1614204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3D4984"/>
                </a:solidFill>
                <a:prstDash val="solid"/>
                <a:miter/>
              </a:ln>
            </p:spPr>
          </p:sp>
          <p:sp>
            <p:nvSpPr>
              <p:cNvPr id="10" name="TextBox 10"/>
              <p:cNvSpPr txBox="1"/>
              <p:nvPr/>
            </p:nvSpPr>
            <p:spPr>
              <a:xfrm>
                <a:off x="0" y="-28575"/>
                <a:ext cx="3077638" cy="164277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1" name="Group 11"/>
            <p:cNvGrpSpPr/>
            <p:nvPr/>
          </p:nvGrpSpPr>
          <p:grpSpPr>
            <a:xfrm rot="-66823">
              <a:off x="485416" y="742603"/>
              <a:ext cx="17328616" cy="9088764"/>
              <a:chOff x="0" y="0"/>
              <a:chExt cx="3077638" cy="1614204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3077638" cy="1614204"/>
              </a:xfrm>
              <a:custGeom>
                <a:avLst/>
                <a:gdLst/>
                <a:ahLst/>
                <a:cxnLst/>
                <a:rect l="l" t="t" r="r" b="b"/>
                <a:pathLst>
                  <a:path w="3077638" h="1614204">
                    <a:moveTo>
                      <a:pt x="0" y="0"/>
                    </a:moveTo>
                    <a:lnTo>
                      <a:pt x="3077638" y="0"/>
                    </a:lnTo>
                    <a:lnTo>
                      <a:pt x="3077638" y="1614204"/>
                    </a:lnTo>
                    <a:lnTo>
                      <a:pt x="0" y="1614204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3D4984"/>
                </a:solidFill>
                <a:prstDash val="solid"/>
                <a:miter/>
              </a:ln>
            </p:spPr>
          </p:sp>
          <p:sp>
            <p:nvSpPr>
              <p:cNvPr id="13" name="TextBox 13"/>
              <p:cNvSpPr txBox="1"/>
              <p:nvPr/>
            </p:nvSpPr>
            <p:spPr>
              <a:xfrm>
                <a:off x="0" y="-28575"/>
                <a:ext cx="3077638" cy="164277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4" name="Group 14"/>
            <p:cNvGrpSpPr/>
            <p:nvPr/>
          </p:nvGrpSpPr>
          <p:grpSpPr>
            <a:xfrm>
              <a:off x="485416" y="742603"/>
              <a:ext cx="17328616" cy="9088764"/>
              <a:chOff x="0" y="0"/>
              <a:chExt cx="3077638" cy="1614204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3077638" cy="1614204"/>
              </a:xfrm>
              <a:custGeom>
                <a:avLst/>
                <a:gdLst/>
                <a:ahLst/>
                <a:cxnLst/>
                <a:rect l="l" t="t" r="r" b="b"/>
                <a:pathLst>
                  <a:path w="3077638" h="1614204">
                    <a:moveTo>
                      <a:pt x="0" y="0"/>
                    </a:moveTo>
                    <a:lnTo>
                      <a:pt x="3077638" y="0"/>
                    </a:lnTo>
                    <a:lnTo>
                      <a:pt x="3077638" y="1614204"/>
                    </a:lnTo>
                    <a:lnTo>
                      <a:pt x="0" y="1614204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3D4984"/>
                </a:solidFill>
                <a:prstDash val="solid"/>
                <a:miter/>
              </a:ln>
            </p:spPr>
          </p:sp>
          <p:sp>
            <p:nvSpPr>
              <p:cNvPr id="16" name="TextBox 16"/>
              <p:cNvSpPr txBox="1"/>
              <p:nvPr/>
            </p:nvSpPr>
            <p:spPr>
              <a:xfrm>
                <a:off x="0" y="-28575"/>
                <a:ext cx="3077638" cy="164277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sp>
        <p:nvSpPr>
          <p:cNvPr id="17" name="Freeform 17"/>
          <p:cNvSpPr/>
          <p:nvPr/>
        </p:nvSpPr>
        <p:spPr>
          <a:xfrm rot="8444248" flipH="1">
            <a:off x="14085315" y="6502797"/>
            <a:ext cx="3477159" cy="4586181"/>
          </a:xfrm>
          <a:custGeom>
            <a:avLst/>
            <a:gdLst/>
            <a:ahLst/>
            <a:cxnLst/>
            <a:rect l="l" t="t" r="r" b="b"/>
            <a:pathLst>
              <a:path w="3477159" h="4586181">
                <a:moveTo>
                  <a:pt x="3477159" y="0"/>
                </a:moveTo>
                <a:lnTo>
                  <a:pt x="0" y="0"/>
                </a:lnTo>
                <a:lnTo>
                  <a:pt x="0" y="4586181"/>
                </a:lnTo>
                <a:lnTo>
                  <a:pt x="3477159" y="4586181"/>
                </a:lnTo>
                <a:lnTo>
                  <a:pt x="3477159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18" name="Group 18"/>
          <p:cNvGrpSpPr/>
          <p:nvPr/>
        </p:nvGrpSpPr>
        <p:grpSpPr>
          <a:xfrm>
            <a:off x="15169228" y="-301732"/>
            <a:ext cx="3533862" cy="3381444"/>
            <a:chOff x="0" y="0"/>
            <a:chExt cx="4711816" cy="4508593"/>
          </a:xfrm>
        </p:grpSpPr>
        <p:sp>
          <p:nvSpPr>
            <p:cNvPr id="19" name="Freeform 19"/>
            <p:cNvSpPr/>
            <p:nvPr/>
          </p:nvSpPr>
          <p:spPr>
            <a:xfrm rot="5002884">
              <a:off x="148194" y="62100"/>
              <a:ext cx="1890659" cy="1982343"/>
            </a:xfrm>
            <a:custGeom>
              <a:avLst/>
              <a:gdLst/>
              <a:ahLst/>
              <a:cxnLst/>
              <a:rect l="l" t="t" r="r" b="b"/>
              <a:pathLst>
                <a:path w="1890659" h="1982343">
                  <a:moveTo>
                    <a:pt x="0" y="0"/>
                  </a:moveTo>
                  <a:lnTo>
                    <a:pt x="1890660" y="0"/>
                  </a:lnTo>
                  <a:lnTo>
                    <a:pt x="1890660" y="1982343"/>
                  </a:lnTo>
                  <a:lnTo>
                    <a:pt x="0" y="19823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=""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0" name="Freeform 20"/>
            <p:cNvSpPr/>
            <p:nvPr/>
          </p:nvSpPr>
          <p:spPr>
            <a:xfrm rot="10739848">
              <a:off x="2803959" y="1115372"/>
              <a:ext cx="1890659" cy="1982343"/>
            </a:xfrm>
            <a:custGeom>
              <a:avLst/>
              <a:gdLst/>
              <a:ahLst/>
              <a:cxnLst/>
              <a:rect l="l" t="t" r="r" b="b"/>
              <a:pathLst>
                <a:path w="1890659" h="1982343">
                  <a:moveTo>
                    <a:pt x="0" y="0"/>
                  </a:moveTo>
                  <a:lnTo>
                    <a:pt x="1890660" y="0"/>
                  </a:lnTo>
                  <a:lnTo>
                    <a:pt x="1890660" y="1982342"/>
                  </a:lnTo>
                  <a:lnTo>
                    <a:pt x="0" y="198234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=""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1" name="Freeform 21"/>
            <p:cNvSpPr/>
            <p:nvPr/>
          </p:nvSpPr>
          <p:spPr>
            <a:xfrm rot="1377244">
              <a:off x="1241718" y="2236061"/>
              <a:ext cx="1890659" cy="1982343"/>
            </a:xfrm>
            <a:custGeom>
              <a:avLst/>
              <a:gdLst/>
              <a:ahLst/>
              <a:cxnLst/>
              <a:rect l="l" t="t" r="r" b="b"/>
              <a:pathLst>
                <a:path w="1890659" h="1982343">
                  <a:moveTo>
                    <a:pt x="0" y="0"/>
                  </a:moveTo>
                  <a:lnTo>
                    <a:pt x="1890659" y="0"/>
                  </a:lnTo>
                  <a:lnTo>
                    <a:pt x="1890659" y="1982343"/>
                  </a:lnTo>
                  <a:lnTo>
                    <a:pt x="0" y="19823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=""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22" name="Freeform 22"/>
          <p:cNvSpPr/>
          <p:nvPr/>
        </p:nvSpPr>
        <p:spPr>
          <a:xfrm rot="-5130068">
            <a:off x="-1522480" y="6898471"/>
            <a:ext cx="4504411" cy="4584642"/>
          </a:xfrm>
          <a:custGeom>
            <a:avLst/>
            <a:gdLst/>
            <a:ahLst/>
            <a:cxnLst/>
            <a:rect l="l" t="t" r="r" b="b"/>
            <a:pathLst>
              <a:path w="4504411" h="4584642">
                <a:moveTo>
                  <a:pt x="0" y="0"/>
                </a:moveTo>
                <a:lnTo>
                  <a:pt x="4504411" y="0"/>
                </a:lnTo>
                <a:lnTo>
                  <a:pt x="4504411" y="4584642"/>
                </a:lnTo>
                <a:lnTo>
                  <a:pt x="0" y="4584642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=""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23" name="TextBox 23"/>
          <p:cNvSpPr txBox="1"/>
          <p:nvPr/>
        </p:nvSpPr>
        <p:spPr>
          <a:xfrm>
            <a:off x="2928291" y="4124786"/>
            <a:ext cx="12431418" cy="17953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999"/>
              </a:lnSpc>
            </a:pPr>
            <a:r>
              <a:rPr lang="en-US" sz="9999" b="1" dirty="0">
                <a:solidFill>
                  <a:srgbClr val="000000"/>
                </a:solidFill>
                <a:latin typeface="Rockwell Extra Bold" pitchFamily="18" charset="0"/>
                <a:ea typeface="Scripter"/>
                <a:cs typeface="Scripter"/>
                <a:sym typeface="Scripter"/>
              </a:rPr>
              <a:t>ДЯКУЮ ЗА УВАГУ</a:t>
            </a:r>
            <a:r>
              <a:rPr lang="en-US" sz="9999" dirty="0">
                <a:solidFill>
                  <a:srgbClr val="000000"/>
                </a:solidFill>
                <a:latin typeface="Rockwell Extra Bold" pitchFamily="18" charset="0"/>
                <a:ea typeface="Scripter"/>
                <a:cs typeface="Scripter"/>
                <a:sym typeface="Scripter"/>
              </a:rPr>
              <a:t>!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96</Words>
  <Application>Microsoft Office PowerPoint</Application>
  <PresentationFormat>Произвольный</PresentationFormat>
  <Paragraphs>12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3" baseType="lpstr">
      <vt:lpstr>Arial</vt:lpstr>
      <vt:lpstr>Calibri</vt:lpstr>
      <vt:lpstr>Scripter</vt:lpstr>
      <vt:lpstr>Antic</vt:lpstr>
      <vt:lpstr>Open Sans Bold</vt:lpstr>
      <vt:lpstr>Rockwell Extra Bold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Story Starters</dc:title>
  <dc:creator>adm</dc:creator>
  <cp:lastModifiedBy>adm</cp:lastModifiedBy>
  <cp:revision>5</cp:revision>
  <dcterms:created xsi:type="dcterms:W3CDTF">2006-08-16T00:00:00Z</dcterms:created>
  <dcterms:modified xsi:type="dcterms:W3CDTF">2024-11-01T13:20:58Z</dcterms:modified>
  <dc:identifier>DAGVD41G4iA</dc:identifier>
</cp:coreProperties>
</file>